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685C6-A953-CCBB-D426-EF04A8B8635D}" v="1" dt="2024-10-09T20:36:07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2024-10-09T20:36:14Z</dcterms:modified>
</cp:coreProperties>
</file>